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9046825" cy="15873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52" d="100"/>
          <a:sy n="52" d="100"/>
        </p:scale>
        <p:origin x="230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512" y="2597803"/>
            <a:ext cx="16189801" cy="5526299"/>
          </a:xfrm>
        </p:spPr>
        <p:txBody>
          <a:bodyPr anchor="b"/>
          <a:lstStyle>
            <a:lvl1pPr algn="ctr">
              <a:defRPr sz="124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0853" y="8337218"/>
            <a:ext cx="14285119" cy="3832399"/>
          </a:xfrm>
        </p:spPr>
        <p:txBody>
          <a:bodyPr/>
          <a:lstStyle>
            <a:lvl1pPr marL="0" indent="0" algn="ctr">
              <a:buNone/>
              <a:defRPr sz="4999"/>
            </a:lvl1pPr>
            <a:lvl2pPr marL="952348" indent="0" algn="ctr">
              <a:buNone/>
              <a:defRPr sz="4166"/>
            </a:lvl2pPr>
            <a:lvl3pPr marL="1904695" indent="0" algn="ctr">
              <a:buNone/>
              <a:defRPr sz="3749"/>
            </a:lvl3pPr>
            <a:lvl4pPr marL="2857043" indent="0" algn="ctr">
              <a:buNone/>
              <a:defRPr sz="3333"/>
            </a:lvl4pPr>
            <a:lvl5pPr marL="3809390" indent="0" algn="ctr">
              <a:buNone/>
              <a:defRPr sz="3333"/>
            </a:lvl5pPr>
            <a:lvl6pPr marL="4761738" indent="0" algn="ctr">
              <a:buNone/>
              <a:defRPr sz="3333"/>
            </a:lvl6pPr>
            <a:lvl7pPr marL="5714086" indent="0" algn="ctr">
              <a:buNone/>
              <a:defRPr sz="3333"/>
            </a:lvl7pPr>
            <a:lvl8pPr marL="6666433" indent="0" algn="ctr">
              <a:buNone/>
              <a:defRPr sz="3333"/>
            </a:lvl8pPr>
            <a:lvl9pPr marL="7618781" indent="0" algn="ctr">
              <a:buNone/>
              <a:defRPr sz="3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6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021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9550" y="3957335"/>
            <a:ext cx="16427887" cy="6602898"/>
          </a:xfrm>
        </p:spPr>
        <p:txBody>
          <a:bodyPr anchor="b"/>
          <a:lstStyle>
            <a:lvl1pPr>
              <a:defRPr sz="124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9550" y="10622698"/>
            <a:ext cx="16427887" cy="3472308"/>
          </a:xfrm>
        </p:spPr>
        <p:txBody>
          <a:bodyPr/>
          <a:lstStyle>
            <a:lvl1pPr marL="0" indent="0">
              <a:buNone/>
              <a:defRPr sz="4999">
                <a:solidFill>
                  <a:schemeClr val="tx1"/>
                </a:solidFill>
              </a:defRPr>
            </a:lvl1pPr>
            <a:lvl2pPr marL="952348" indent="0">
              <a:buNone/>
              <a:defRPr sz="4166">
                <a:solidFill>
                  <a:schemeClr val="tx1">
                    <a:tint val="75000"/>
                  </a:schemeClr>
                </a:solidFill>
              </a:defRPr>
            </a:lvl2pPr>
            <a:lvl3pPr marL="1904695" indent="0">
              <a:buNone/>
              <a:defRPr sz="3749">
                <a:solidFill>
                  <a:schemeClr val="tx1">
                    <a:tint val="75000"/>
                  </a:schemeClr>
                </a:solidFill>
              </a:defRPr>
            </a:lvl3pPr>
            <a:lvl4pPr marL="2857043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4pPr>
            <a:lvl5pPr marL="3809390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5pPr>
            <a:lvl6pPr marL="4761738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6pPr>
            <a:lvl7pPr marL="5714086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7pPr>
            <a:lvl8pPr marL="6666433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8pPr>
            <a:lvl9pPr marL="7618781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2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09469" y="4225561"/>
            <a:ext cx="8094901" cy="100715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42455" y="4225561"/>
            <a:ext cx="8094901" cy="100715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35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1950" y="845116"/>
            <a:ext cx="16427887" cy="3068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1952" y="3891192"/>
            <a:ext cx="8057698" cy="1907013"/>
          </a:xfrm>
        </p:spPr>
        <p:txBody>
          <a:bodyPr anchor="b"/>
          <a:lstStyle>
            <a:lvl1pPr marL="0" indent="0">
              <a:buNone/>
              <a:defRPr sz="4999" b="1"/>
            </a:lvl1pPr>
            <a:lvl2pPr marL="952348" indent="0">
              <a:buNone/>
              <a:defRPr sz="4166" b="1"/>
            </a:lvl2pPr>
            <a:lvl3pPr marL="1904695" indent="0">
              <a:buNone/>
              <a:defRPr sz="3749" b="1"/>
            </a:lvl3pPr>
            <a:lvl4pPr marL="2857043" indent="0">
              <a:buNone/>
              <a:defRPr sz="3333" b="1"/>
            </a:lvl4pPr>
            <a:lvl5pPr marL="3809390" indent="0">
              <a:buNone/>
              <a:defRPr sz="3333" b="1"/>
            </a:lvl5pPr>
            <a:lvl6pPr marL="4761738" indent="0">
              <a:buNone/>
              <a:defRPr sz="3333" b="1"/>
            </a:lvl6pPr>
            <a:lvl7pPr marL="5714086" indent="0">
              <a:buNone/>
              <a:defRPr sz="3333" b="1"/>
            </a:lvl7pPr>
            <a:lvl8pPr marL="6666433" indent="0">
              <a:buNone/>
              <a:defRPr sz="3333" b="1"/>
            </a:lvl8pPr>
            <a:lvl9pPr marL="7618781" indent="0">
              <a:buNone/>
              <a:defRPr sz="3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11952" y="5798205"/>
            <a:ext cx="8057698" cy="8528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642456" y="3891192"/>
            <a:ext cx="8097381" cy="1907013"/>
          </a:xfrm>
        </p:spPr>
        <p:txBody>
          <a:bodyPr anchor="b"/>
          <a:lstStyle>
            <a:lvl1pPr marL="0" indent="0">
              <a:buNone/>
              <a:defRPr sz="4999" b="1"/>
            </a:lvl1pPr>
            <a:lvl2pPr marL="952348" indent="0">
              <a:buNone/>
              <a:defRPr sz="4166" b="1"/>
            </a:lvl2pPr>
            <a:lvl3pPr marL="1904695" indent="0">
              <a:buNone/>
              <a:defRPr sz="3749" b="1"/>
            </a:lvl3pPr>
            <a:lvl4pPr marL="2857043" indent="0">
              <a:buNone/>
              <a:defRPr sz="3333" b="1"/>
            </a:lvl4pPr>
            <a:lvl5pPr marL="3809390" indent="0">
              <a:buNone/>
              <a:defRPr sz="3333" b="1"/>
            </a:lvl5pPr>
            <a:lvl6pPr marL="4761738" indent="0">
              <a:buNone/>
              <a:defRPr sz="3333" b="1"/>
            </a:lvl6pPr>
            <a:lvl7pPr marL="5714086" indent="0">
              <a:buNone/>
              <a:defRPr sz="3333" b="1"/>
            </a:lvl7pPr>
            <a:lvl8pPr marL="6666433" indent="0">
              <a:buNone/>
              <a:defRPr sz="3333" b="1"/>
            </a:lvl8pPr>
            <a:lvl9pPr marL="7618781" indent="0">
              <a:buNone/>
              <a:defRPr sz="3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642456" y="5798205"/>
            <a:ext cx="8097381" cy="8528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873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96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00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1950" y="1058228"/>
            <a:ext cx="6143097" cy="3703796"/>
          </a:xfrm>
        </p:spPr>
        <p:txBody>
          <a:bodyPr anchor="b"/>
          <a:lstStyle>
            <a:lvl1pPr>
              <a:defRPr sz="6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7382" y="2285481"/>
            <a:ext cx="9642455" cy="11280412"/>
          </a:xfrm>
        </p:spPr>
        <p:txBody>
          <a:bodyPr/>
          <a:lstStyle>
            <a:lvl1pPr>
              <a:defRPr sz="6666"/>
            </a:lvl1pPr>
            <a:lvl2pPr>
              <a:defRPr sz="5832"/>
            </a:lvl2pPr>
            <a:lvl3pPr>
              <a:defRPr sz="4999"/>
            </a:lvl3pPr>
            <a:lvl4pPr>
              <a:defRPr sz="4166"/>
            </a:lvl4pPr>
            <a:lvl5pPr>
              <a:defRPr sz="4166"/>
            </a:lvl5pPr>
            <a:lvl6pPr>
              <a:defRPr sz="4166"/>
            </a:lvl6pPr>
            <a:lvl7pPr>
              <a:defRPr sz="4166"/>
            </a:lvl7pPr>
            <a:lvl8pPr>
              <a:defRPr sz="4166"/>
            </a:lvl8pPr>
            <a:lvl9pPr>
              <a:defRPr sz="41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11950" y="4762024"/>
            <a:ext cx="6143097" cy="8822238"/>
          </a:xfrm>
        </p:spPr>
        <p:txBody>
          <a:bodyPr/>
          <a:lstStyle>
            <a:lvl1pPr marL="0" indent="0">
              <a:buNone/>
              <a:defRPr sz="3333"/>
            </a:lvl1pPr>
            <a:lvl2pPr marL="952348" indent="0">
              <a:buNone/>
              <a:defRPr sz="2916"/>
            </a:lvl2pPr>
            <a:lvl3pPr marL="1904695" indent="0">
              <a:buNone/>
              <a:defRPr sz="2500"/>
            </a:lvl3pPr>
            <a:lvl4pPr marL="2857043" indent="0">
              <a:buNone/>
              <a:defRPr sz="2083"/>
            </a:lvl4pPr>
            <a:lvl5pPr marL="3809390" indent="0">
              <a:buNone/>
              <a:defRPr sz="2083"/>
            </a:lvl5pPr>
            <a:lvl6pPr marL="4761738" indent="0">
              <a:buNone/>
              <a:defRPr sz="2083"/>
            </a:lvl6pPr>
            <a:lvl7pPr marL="5714086" indent="0">
              <a:buNone/>
              <a:defRPr sz="2083"/>
            </a:lvl7pPr>
            <a:lvl8pPr marL="6666433" indent="0">
              <a:buNone/>
              <a:defRPr sz="2083"/>
            </a:lvl8pPr>
            <a:lvl9pPr marL="7618781" indent="0">
              <a:buNone/>
              <a:defRPr sz="20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43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1950" y="1058228"/>
            <a:ext cx="6143097" cy="3703796"/>
          </a:xfrm>
        </p:spPr>
        <p:txBody>
          <a:bodyPr anchor="b"/>
          <a:lstStyle>
            <a:lvl1pPr>
              <a:defRPr sz="6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7382" y="2285481"/>
            <a:ext cx="9642455" cy="11280412"/>
          </a:xfrm>
        </p:spPr>
        <p:txBody>
          <a:bodyPr anchor="t"/>
          <a:lstStyle>
            <a:lvl1pPr marL="0" indent="0">
              <a:buNone/>
              <a:defRPr sz="6666"/>
            </a:lvl1pPr>
            <a:lvl2pPr marL="952348" indent="0">
              <a:buNone/>
              <a:defRPr sz="5832"/>
            </a:lvl2pPr>
            <a:lvl3pPr marL="1904695" indent="0">
              <a:buNone/>
              <a:defRPr sz="4999"/>
            </a:lvl3pPr>
            <a:lvl4pPr marL="2857043" indent="0">
              <a:buNone/>
              <a:defRPr sz="4166"/>
            </a:lvl4pPr>
            <a:lvl5pPr marL="3809390" indent="0">
              <a:buNone/>
              <a:defRPr sz="4166"/>
            </a:lvl5pPr>
            <a:lvl6pPr marL="4761738" indent="0">
              <a:buNone/>
              <a:defRPr sz="4166"/>
            </a:lvl6pPr>
            <a:lvl7pPr marL="5714086" indent="0">
              <a:buNone/>
              <a:defRPr sz="4166"/>
            </a:lvl7pPr>
            <a:lvl8pPr marL="6666433" indent="0">
              <a:buNone/>
              <a:defRPr sz="4166"/>
            </a:lvl8pPr>
            <a:lvl9pPr marL="7618781" indent="0">
              <a:buNone/>
              <a:defRPr sz="416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11950" y="4762024"/>
            <a:ext cx="6143097" cy="8822238"/>
          </a:xfrm>
        </p:spPr>
        <p:txBody>
          <a:bodyPr/>
          <a:lstStyle>
            <a:lvl1pPr marL="0" indent="0">
              <a:buNone/>
              <a:defRPr sz="3333"/>
            </a:lvl1pPr>
            <a:lvl2pPr marL="952348" indent="0">
              <a:buNone/>
              <a:defRPr sz="2916"/>
            </a:lvl2pPr>
            <a:lvl3pPr marL="1904695" indent="0">
              <a:buNone/>
              <a:defRPr sz="2500"/>
            </a:lvl3pPr>
            <a:lvl4pPr marL="2857043" indent="0">
              <a:buNone/>
              <a:defRPr sz="2083"/>
            </a:lvl4pPr>
            <a:lvl5pPr marL="3809390" indent="0">
              <a:buNone/>
              <a:defRPr sz="2083"/>
            </a:lvl5pPr>
            <a:lvl6pPr marL="4761738" indent="0">
              <a:buNone/>
              <a:defRPr sz="2083"/>
            </a:lvl6pPr>
            <a:lvl7pPr marL="5714086" indent="0">
              <a:buNone/>
              <a:defRPr sz="2083"/>
            </a:lvl7pPr>
            <a:lvl8pPr marL="6666433" indent="0">
              <a:buNone/>
              <a:defRPr sz="2083"/>
            </a:lvl8pPr>
            <a:lvl9pPr marL="7618781" indent="0">
              <a:buNone/>
              <a:defRPr sz="20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234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3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630385" y="845112"/>
            <a:ext cx="4106972" cy="134519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09470" y="845112"/>
            <a:ext cx="12082830" cy="134519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09469" y="845116"/>
            <a:ext cx="16427887" cy="3068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9469" y="4225561"/>
            <a:ext cx="16427887" cy="10071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09469" y="14712306"/>
            <a:ext cx="4285536" cy="845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09261" y="14712306"/>
            <a:ext cx="6428303" cy="845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451820" y="14712306"/>
            <a:ext cx="4285536" cy="845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1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904695" rtl="0" eaLnBrk="1" latinLnBrk="0" hangingPunct="1">
        <a:lnSpc>
          <a:spcPct val="90000"/>
        </a:lnSpc>
        <a:spcBef>
          <a:spcPct val="0"/>
        </a:spcBef>
        <a:buNone/>
        <a:defRPr sz="91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6174" indent="-476174" algn="l" defTabSz="1904695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5832" kern="1200">
          <a:solidFill>
            <a:schemeClr val="tx1"/>
          </a:solidFill>
          <a:latin typeface="+mn-lt"/>
          <a:ea typeface="+mn-ea"/>
          <a:cs typeface="+mn-cs"/>
        </a:defRPr>
      </a:lvl1pPr>
      <a:lvl2pPr marL="1428521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4999" kern="1200">
          <a:solidFill>
            <a:schemeClr val="tx1"/>
          </a:solidFill>
          <a:latin typeface="+mn-lt"/>
          <a:ea typeface="+mn-ea"/>
          <a:cs typeface="+mn-cs"/>
        </a:defRPr>
      </a:lvl2pPr>
      <a:lvl3pPr marL="2380869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4166" kern="1200">
          <a:solidFill>
            <a:schemeClr val="tx1"/>
          </a:solidFill>
          <a:latin typeface="+mn-lt"/>
          <a:ea typeface="+mn-ea"/>
          <a:cs typeface="+mn-cs"/>
        </a:defRPr>
      </a:lvl3pPr>
      <a:lvl4pPr marL="3333217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3749" kern="1200">
          <a:solidFill>
            <a:schemeClr val="tx1"/>
          </a:solidFill>
          <a:latin typeface="+mn-lt"/>
          <a:ea typeface="+mn-ea"/>
          <a:cs typeface="+mn-cs"/>
        </a:defRPr>
      </a:lvl4pPr>
      <a:lvl5pPr marL="4285564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3749" kern="1200">
          <a:solidFill>
            <a:schemeClr val="tx1"/>
          </a:solidFill>
          <a:latin typeface="+mn-lt"/>
          <a:ea typeface="+mn-ea"/>
          <a:cs typeface="+mn-cs"/>
        </a:defRPr>
      </a:lvl5pPr>
      <a:lvl6pPr marL="5237912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3749" kern="1200">
          <a:solidFill>
            <a:schemeClr val="tx1"/>
          </a:solidFill>
          <a:latin typeface="+mn-lt"/>
          <a:ea typeface="+mn-ea"/>
          <a:cs typeface="+mn-cs"/>
        </a:defRPr>
      </a:lvl6pPr>
      <a:lvl7pPr marL="6190259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3749" kern="1200">
          <a:solidFill>
            <a:schemeClr val="tx1"/>
          </a:solidFill>
          <a:latin typeface="+mn-lt"/>
          <a:ea typeface="+mn-ea"/>
          <a:cs typeface="+mn-cs"/>
        </a:defRPr>
      </a:lvl7pPr>
      <a:lvl8pPr marL="7142607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3749" kern="1200">
          <a:solidFill>
            <a:schemeClr val="tx1"/>
          </a:solidFill>
          <a:latin typeface="+mn-lt"/>
          <a:ea typeface="+mn-ea"/>
          <a:cs typeface="+mn-cs"/>
        </a:defRPr>
      </a:lvl8pPr>
      <a:lvl9pPr marL="8094955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37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1pPr>
      <a:lvl2pPr marL="952348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2pPr>
      <a:lvl3pPr marL="1904695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3pPr>
      <a:lvl4pPr marL="2857043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4pPr>
      <a:lvl5pPr marL="3809390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5pPr>
      <a:lvl6pPr marL="4761738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6pPr>
      <a:lvl7pPr marL="5714086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7pPr>
      <a:lvl8pPr marL="6666433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8pPr>
      <a:lvl9pPr marL="7618781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CF5828-054A-3C49-A352-A2DB4389E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9"/>
            <a:ext cx="19046825" cy="1587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Hughes, Hannah</cp:lastModifiedBy>
  <cp:revision>1</cp:revision>
  <dcterms:created xsi:type="dcterms:W3CDTF">2020-02-06T17:49:31Z</dcterms:created>
  <dcterms:modified xsi:type="dcterms:W3CDTF">2020-02-06T17:50:41Z</dcterms:modified>
  <cp:category/>
</cp:coreProperties>
</file>